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3997325" cy="5545138"/>
  <p:notesSz cx="6858000" cy="9144000"/>
  <p:defaultTextStyle>
    <a:defPPr>
      <a:defRPr lang="ru-RU"/>
    </a:defPPr>
    <a:lvl1pPr marL="0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72628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45257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17885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090513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363142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635770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908399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181027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00"/>
    <a:srgbClr val="F6EB00"/>
    <a:srgbClr val="FFAA01"/>
    <a:srgbClr val="F47A20"/>
    <a:srgbClr val="8E231C"/>
    <a:srgbClr val="09ADE9"/>
    <a:srgbClr val="0181B1"/>
    <a:srgbClr val="C8DA2C"/>
    <a:srgbClr val="F55596"/>
    <a:srgbClr val="F43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340" y="228"/>
      </p:cViewPr>
      <p:guideLst>
        <p:guide orient="horz" pos="1747"/>
        <p:guide pos="12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9800" y="1722587"/>
            <a:ext cx="3397726" cy="11886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9599" y="3142245"/>
            <a:ext cx="2798128" cy="14170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2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7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9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63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3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08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81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1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67208" y="179704"/>
            <a:ext cx="392793" cy="382511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7441" y="179704"/>
            <a:ext cx="1113144" cy="382511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2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761" y="3563265"/>
            <a:ext cx="3397726" cy="1101326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5761" y="2350266"/>
            <a:ext cx="3397726" cy="1212999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26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45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1788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9051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6314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6357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90839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18102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2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7441" y="1046132"/>
            <a:ext cx="752969" cy="295869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07032" y="1046132"/>
            <a:ext cx="752968" cy="295869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3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6" y="222062"/>
            <a:ext cx="3597593" cy="92419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866" y="1241239"/>
            <a:ext cx="1766179" cy="51728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2628" indent="0">
              <a:buNone/>
              <a:defRPr sz="1200" b="1"/>
            </a:lvl2pPr>
            <a:lvl3pPr marL="545257" indent="0">
              <a:buNone/>
              <a:defRPr sz="1100" b="1"/>
            </a:lvl3pPr>
            <a:lvl4pPr marL="817885" indent="0">
              <a:buNone/>
              <a:defRPr sz="1000" b="1"/>
            </a:lvl4pPr>
            <a:lvl5pPr marL="1090513" indent="0">
              <a:buNone/>
              <a:defRPr sz="1000" b="1"/>
            </a:lvl5pPr>
            <a:lvl6pPr marL="1363142" indent="0">
              <a:buNone/>
              <a:defRPr sz="1000" b="1"/>
            </a:lvl6pPr>
            <a:lvl7pPr marL="1635770" indent="0">
              <a:buNone/>
              <a:defRPr sz="1000" b="1"/>
            </a:lvl7pPr>
            <a:lvl8pPr marL="1908399" indent="0">
              <a:buNone/>
              <a:defRPr sz="1000" b="1"/>
            </a:lvl8pPr>
            <a:lvl9pPr marL="2181027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9866" y="1758527"/>
            <a:ext cx="1766179" cy="319487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030586" y="1241239"/>
            <a:ext cx="1766873" cy="51728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2628" indent="0">
              <a:buNone/>
              <a:defRPr sz="1200" b="1"/>
            </a:lvl2pPr>
            <a:lvl3pPr marL="545257" indent="0">
              <a:buNone/>
              <a:defRPr sz="1100" b="1"/>
            </a:lvl3pPr>
            <a:lvl4pPr marL="817885" indent="0">
              <a:buNone/>
              <a:defRPr sz="1000" b="1"/>
            </a:lvl4pPr>
            <a:lvl5pPr marL="1090513" indent="0">
              <a:buNone/>
              <a:defRPr sz="1000" b="1"/>
            </a:lvl5pPr>
            <a:lvl6pPr marL="1363142" indent="0">
              <a:buNone/>
              <a:defRPr sz="1000" b="1"/>
            </a:lvl6pPr>
            <a:lvl7pPr marL="1635770" indent="0">
              <a:buNone/>
              <a:defRPr sz="1000" b="1"/>
            </a:lvl7pPr>
            <a:lvl8pPr marL="1908399" indent="0">
              <a:buNone/>
              <a:defRPr sz="1000" b="1"/>
            </a:lvl8pPr>
            <a:lvl9pPr marL="2181027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30586" y="1758527"/>
            <a:ext cx="1766873" cy="319487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3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7" y="220779"/>
            <a:ext cx="1315092" cy="939593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2843" y="220779"/>
            <a:ext cx="2234616" cy="4732622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867" y="1160372"/>
            <a:ext cx="1315092" cy="3793029"/>
          </a:xfrm>
        </p:spPr>
        <p:txBody>
          <a:bodyPr/>
          <a:lstStyle>
            <a:lvl1pPr marL="0" indent="0">
              <a:buNone/>
              <a:defRPr sz="800"/>
            </a:lvl1pPr>
            <a:lvl2pPr marL="272628" indent="0">
              <a:buNone/>
              <a:defRPr sz="700"/>
            </a:lvl2pPr>
            <a:lvl3pPr marL="545257" indent="0">
              <a:buNone/>
              <a:defRPr sz="600"/>
            </a:lvl3pPr>
            <a:lvl4pPr marL="817885" indent="0">
              <a:buNone/>
              <a:defRPr sz="500"/>
            </a:lvl4pPr>
            <a:lvl5pPr marL="1090513" indent="0">
              <a:buNone/>
              <a:defRPr sz="500"/>
            </a:lvl5pPr>
            <a:lvl6pPr marL="1363142" indent="0">
              <a:buNone/>
              <a:defRPr sz="500"/>
            </a:lvl6pPr>
            <a:lvl7pPr marL="1635770" indent="0">
              <a:buNone/>
              <a:defRPr sz="500"/>
            </a:lvl7pPr>
            <a:lvl8pPr marL="1908399" indent="0">
              <a:buNone/>
              <a:defRPr sz="500"/>
            </a:lvl8pPr>
            <a:lvl9pPr marL="21810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8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504" y="3881597"/>
            <a:ext cx="2398395" cy="45824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83504" y="495468"/>
            <a:ext cx="2398395" cy="3327083"/>
          </a:xfrm>
        </p:spPr>
        <p:txBody>
          <a:bodyPr/>
          <a:lstStyle>
            <a:lvl1pPr marL="0" indent="0">
              <a:buNone/>
              <a:defRPr sz="1900"/>
            </a:lvl1pPr>
            <a:lvl2pPr marL="272628" indent="0">
              <a:buNone/>
              <a:defRPr sz="1700"/>
            </a:lvl2pPr>
            <a:lvl3pPr marL="545257" indent="0">
              <a:buNone/>
              <a:defRPr sz="1400"/>
            </a:lvl3pPr>
            <a:lvl4pPr marL="817885" indent="0">
              <a:buNone/>
              <a:defRPr sz="1200"/>
            </a:lvl4pPr>
            <a:lvl5pPr marL="1090513" indent="0">
              <a:buNone/>
              <a:defRPr sz="1200"/>
            </a:lvl5pPr>
            <a:lvl6pPr marL="1363142" indent="0">
              <a:buNone/>
              <a:defRPr sz="1200"/>
            </a:lvl6pPr>
            <a:lvl7pPr marL="1635770" indent="0">
              <a:buNone/>
              <a:defRPr sz="1200"/>
            </a:lvl7pPr>
            <a:lvl8pPr marL="1908399" indent="0">
              <a:buNone/>
              <a:defRPr sz="1200"/>
            </a:lvl8pPr>
            <a:lvl9pPr marL="2181027" indent="0">
              <a:buNone/>
              <a:defRPr sz="1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3504" y="4339841"/>
            <a:ext cx="2398395" cy="650783"/>
          </a:xfrm>
        </p:spPr>
        <p:txBody>
          <a:bodyPr/>
          <a:lstStyle>
            <a:lvl1pPr marL="0" indent="0">
              <a:buNone/>
              <a:defRPr sz="800"/>
            </a:lvl1pPr>
            <a:lvl2pPr marL="272628" indent="0">
              <a:buNone/>
              <a:defRPr sz="700"/>
            </a:lvl2pPr>
            <a:lvl3pPr marL="545257" indent="0">
              <a:buNone/>
              <a:defRPr sz="600"/>
            </a:lvl3pPr>
            <a:lvl4pPr marL="817885" indent="0">
              <a:buNone/>
              <a:defRPr sz="500"/>
            </a:lvl4pPr>
            <a:lvl5pPr marL="1090513" indent="0">
              <a:buNone/>
              <a:defRPr sz="500"/>
            </a:lvl5pPr>
            <a:lvl6pPr marL="1363142" indent="0">
              <a:buNone/>
              <a:defRPr sz="500"/>
            </a:lvl6pPr>
            <a:lvl7pPr marL="1635770" indent="0">
              <a:buNone/>
              <a:defRPr sz="500"/>
            </a:lvl7pPr>
            <a:lvl8pPr marL="1908399" indent="0">
              <a:buNone/>
              <a:defRPr sz="500"/>
            </a:lvl8pPr>
            <a:lvl9pPr marL="21810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6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6" y="222062"/>
            <a:ext cx="3597593" cy="924190"/>
          </a:xfrm>
          <a:prstGeom prst="rect">
            <a:avLst/>
          </a:prstGeom>
        </p:spPr>
        <p:txBody>
          <a:bodyPr vert="horz" lIns="54526" tIns="27263" rIns="54526" bIns="2726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866" y="1293866"/>
            <a:ext cx="3597593" cy="3659535"/>
          </a:xfrm>
          <a:prstGeom prst="rect">
            <a:avLst/>
          </a:prstGeom>
        </p:spPr>
        <p:txBody>
          <a:bodyPr vert="horz" lIns="54526" tIns="27263" rIns="54526" bIns="272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9866" y="5139522"/>
            <a:ext cx="932709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65753" y="5139522"/>
            <a:ext cx="1265820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864750" y="5139522"/>
            <a:ext cx="932709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45257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471" indent="-204471" algn="l" defTabSz="54525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43021" indent="-170393" algn="l" defTabSz="545257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1571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54199" indent="-136314" algn="l" defTabSz="545257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26828" indent="-136314" algn="l" defTabSz="545257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99456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72084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44713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17341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2628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5257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7885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90513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63142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35770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08399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1027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-40246" y="681501"/>
            <a:ext cx="4022847" cy="3246032"/>
          </a:xfrm>
          <a:prstGeom prst="rect">
            <a:avLst/>
          </a:prstGeom>
          <a:gradFill flip="none" rotWithShape="1">
            <a:gsLst>
              <a:gs pos="100000">
                <a:srgbClr val="F47A20"/>
              </a:gs>
              <a:gs pos="0">
                <a:srgbClr val="F47A20"/>
              </a:gs>
              <a:gs pos="44000">
                <a:srgbClr val="FFAA0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-1588" y="4049281"/>
            <a:ext cx="3997325" cy="1495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http://www.cozeeteas.com/images/green_te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692"/>
          <a:stretch/>
        </p:blipFill>
        <p:spPr bwMode="auto">
          <a:xfrm>
            <a:off x="2755830" y="640807"/>
            <a:ext cx="1257630" cy="112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images5.alphacoders.com/335/3353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5" y="4477535"/>
            <a:ext cx="1066328" cy="66645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587" y="-1"/>
            <a:ext cx="3997325" cy="468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21355358">
            <a:off x="-84284" y="294316"/>
            <a:ext cx="4203312" cy="57703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05305" y="4562528"/>
            <a:ext cx="827199" cy="827199"/>
          </a:xfrm>
          <a:prstGeom prst="ellipse">
            <a:avLst/>
          </a:prstGeom>
          <a:solidFill>
            <a:srgbClr val="E21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1334105">
            <a:off x="67756" y="227484"/>
            <a:ext cx="3813929" cy="707886"/>
          </a:xfrm>
          <a:prstGeom prst="rect">
            <a:avLst/>
          </a:prstGeom>
          <a:noFill/>
          <a:effectLst>
            <a:outerShdw dist="12700" dir="13140000" algn="tl" rotWithShape="0">
              <a:schemeClr val="bg1">
                <a:alpha val="72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8E231C"/>
                </a:solidFill>
              </a:rPr>
              <a:t>ТОЛЬКО </a:t>
            </a:r>
            <a:r>
              <a:rPr lang="ru-RU" sz="4000" b="1" dirty="0" smtClean="0"/>
              <a:t>4</a:t>
            </a:r>
            <a:r>
              <a:rPr lang="ru-RU" sz="4000" b="1" dirty="0" smtClean="0">
                <a:solidFill>
                  <a:srgbClr val="8E231C"/>
                </a:solidFill>
              </a:rPr>
              <a:t> ЧАСА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1334105">
            <a:off x="1619036" y="4184728"/>
            <a:ext cx="2241319" cy="230832"/>
          </a:xfrm>
          <a:prstGeom prst="rect">
            <a:avLst/>
          </a:prstGeom>
          <a:noFill/>
          <a:effectLst>
            <a:outerShdw dir="11340000" algn="b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900" i="1" dirty="0" smtClean="0">
                <a:solidFill>
                  <a:srgbClr val="FFFF00"/>
                </a:solidFill>
              </a:rPr>
              <a:t>*не больше 4 вещей по акции в одни руки</a:t>
            </a:r>
            <a:endParaRPr lang="ru-RU" sz="900" i="1" dirty="0">
              <a:solidFill>
                <a:srgbClr val="FFFF00"/>
              </a:solidFill>
            </a:endParaRPr>
          </a:p>
        </p:txBody>
      </p:sp>
      <p:pic>
        <p:nvPicPr>
          <p:cNvPr id="1035" name="Picture 11" descr="http://yourselfcentre.files.wordpress.com/2011/11/green-tea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r="4780"/>
          <a:stretch/>
        </p:blipFill>
        <p:spPr bwMode="auto">
          <a:xfrm>
            <a:off x="2747532" y="2839880"/>
            <a:ext cx="1249794" cy="109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49563" y="4481597"/>
            <a:ext cx="2064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A0A"/>
                </a:solidFill>
              </a:rPr>
              <a:t>В здании «….»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Как пройти? </a:t>
            </a:r>
            <a:r>
              <a:rPr lang="ru-RU" sz="1400" b="1" dirty="0" smtClean="0">
                <a:solidFill>
                  <a:srgbClr val="FFE500"/>
                </a:solidFill>
              </a:rPr>
              <a:t>На обороте</a:t>
            </a:r>
            <a:endParaRPr lang="ru-RU" sz="1400" b="1" dirty="0">
              <a:solidFill>
                <a:srgbClr val="FFE5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613468" y="4959698"/>
            <a:ext cx="2113386" cy="291368"/>
          </a:xfrm>
          <a:prstGeom prst="rightArrow">
            <a:avLst>
              <a:gd name="adj1" fmla="val 23937"/>
              <a:gd name="adj2" fmla="val 121673"/>
            </a:avLst>
          </a:prstGeom>
          <a:solidFill>
            <a:srgbClr val="E21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1355358">
            <a:off x="-67367" y="3642657"/>
            <a:ext cx="4186373" cy="57703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 rot="21334105">
            <a:off x="137614" y="3576427"/>
            <a:ext cx="3674211" cy="707886"/>
          </a:xfrm>
          <a:prstGeom prst="rect">
            <a:avLst/>
          </a:prstGeom>
          <a:noFill/>
          <a:effectLst>
            <a:outerShdw dist="12700" dir="13140000" algn="tl" rotWithShape="0">
              <a:schemeClr val="bg1">
                <a:alpha val="72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8E231C"/>
                </a:solidFill>
              </a:rPr>
              <a:t>с </a:t>
            </a:r>
            <a:r>
              <a:rPr lang="ru-RU" sz="4000" b="1" dirty="0" smtClean="0"/>
              <a:t>16:00</a:t>
            </a:r>
            <a:r>
              <a:rPr lang="ru-RU" sz="4000" b="1" dirty="0" smtClean="0">
                <a:solidFill>
                  <a:srgbClr val="8E231C"/>
                </a:solidFill>
              </a:rPr>
              <a:t> до</a:t>
            </a:r>
            <a:r>
              <a:rPr lang="ru-RU" sz="4000" b="1" dirty="0">
                <a:solidFill>
                  <a:srgbClr val="8E231C"/>
                </a:solidFill>
              </a:rPr>
              <a:t> </a:t>
            </a:r>
            <a:r>
              <a:rPr lang="ru-RU" sz="4000" b="1" dirty="0" smtClean="0"/>
              <a:t>20:00</a:t>
            </a:r>
            <a:endParaRPr lang="ru-RU" sz="4000" b="1" dirty="0">
              <a:solidFill>
                <a:srgbClr val="8E231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5846" y="4880400"/>
            <a:ext cx="8386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200" b="1" dirty="0" smtClean="0">
                <a:solidFill>
                  <a:srgbClr val="FFE500"/>
                </a:solidFill>
              </a:rPr>
              <a:t>795р.</a:t>
            </a:r>
            <a:endParaRPr lang="ru-RU" sz="2200" b="1" dirty="0">
              <a:solidFill>
                <a:srgbClr val="FFE5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7920" y="4688016"/>
            <a:ext cx="689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strike="sngStrike" dirty="0" smtClean="0">
                <a:solidFill>
                  <a:schemeClr val="bg1"/>
                </a:solidFill>
              </a:rPr>
              <a:t>1590р.</a:t>
            </a:r>
            <a:endParaRPr lang="ru-RU" sz="1400" strike="sngStrike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5895" y="1195364"/>
            <a:ext cx="2436886" cy="1631216"/>
          </a:xfrm>
          <a:prstGeom prst="rect">
            <a:avLst/>
          </a:prstGeom>
          <a:noFill/>
          <a:effectLst>
            <a:outerShdw dist="12700" dir="13140000" algn="tl" rotWithShape="0">
              <a:schemeClr val="bg1">
                <a:alpha val="72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0000" b="1" dirty="0" smtClean="0"/>
              <a:t>-50</a:t>
            </a:r>
            <a:r>
              <a:rPr lang="ru-RU" sz="5400" b="1" dirty="0" smtClean="0"/>
              <a:t>%</a:t>
            </a:r>
            <a:endParaRPr lang="ru-RU" sz="5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31093" y="2422489"/>
            <a:ext cx="2055371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6EB00"/>
                </a:solidFill>
              </a:rPr>
              <a:t>на ваш товар</a:t>
            </a:r>
            <a:endParaRPr lang="ru-RU" sz="2400" i="1" dirty="0">
              <a:solidFill>
                <a:srgbClr val="F6EB00"/>
              </a:solidFill>
            </a:endParaRPr>
          </a:p>
        </p:txBody>
      </p:sp>
      <p:pic>
        <p:nvPicPr>
          <p:cNvPr id="1033" name="Picture 9" descr="http://24.media.tumblr.com/tumblr_m6032sGesW1rsz8fko1_5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r="22206" b="11140"/>
          <a:stretch/>
        </p:blipFill>
        <p:spPr bwMode="auto">
          <a:xfrm>
            <a:off x="2739695" y="1764458"/>
            <a:ext cx="1257631" cy="108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work\templater\new_templates\landing\t1\list\green\bg1\1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93" y="3016434"/>
            <a:ext cx="18669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12763" y="971"/>
            <a:ext cx="4022847" cy="2767821"/>
          </a:xfrm>
          <a:prstGeom prst="rect">
            <a:avLst/>
          </a:prstGeom>
          <a:gradFill flip="none" rotWithShape="1">
            <a:gsLst>
              <a:gs pos="100000">
                <a:srgbClr val="F47A20"/>
              </a:gs>
              <a:gs pos="0">
                <a:srgbClr val="F47A20"/>
              </a:gs>
              <a:gs pos="44000">
                <a:srgbClr val="FFAA0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94" y="180281"/>
            <a:ext cx="3111749" cy="803938"/>
          </a:xfrm>
          <a:prstGeom prst="rect">
            <a:avLst/>
          </a:prstGeom>
          <a:noFill/>
          <a:effectLst>
            <a:outerShdw dist="12700" dir="6900000" algn="tl" rotWithShape="0">
              <a:schemeClr val="tx1">
                <a:alpha val="79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5 причин купить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т</a:t>
            </a:r>
            <a:r>
              <a:rPr lang="ru-RU" sz="3200" b="1" dirty="0" smtClean="0">
                <a:solidFill>
                  <a:schemeClr val="bg1"/>
                </a:solidFill>
              </a:rPr>
              <a:t>овар сегодня!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070" y="1044814"/>
            <a:ext cx="15103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Ваш товар </a:t>
            </a:r>
            <a:r>
              <a:rPr lang="ru-RU" b="1" i="1" dirty="0" smtClean="0"/>
              <a:t>от 990руб.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69576" y="1306424"/>
            <a:ext cx="2358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Качество вашего товара</a:t>
            </a:r>
            <a:r>
              <a:rPr lang="ru-RU" b="1" i="1" dirty="0" smtClean="0"/>
              <a:t> из Италии</a:t>
            </a:r>
            <a:endParaRPr lang="ru-RU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61956" y="1623092"/>
            <a:ext cx="25010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Скидки и подарки </a:t>
            </a:r>
            <a:r>
              <a:rPr lang="ru-RU" dirty="0" smtClean="0"/>
              <a:t>всем покупателям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57070" y="1884702"/>
            <a:ext cx="23775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Подарочная упаковка — </a:t>
            </a:r>
            <a:r>
              <a:rPr lang="ru-RU" b="1" i="1" dirty="0" smtClean="0"/>
              <a:t>Бесплатно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8502" y="2289999"/>
            <a:ext cx="2804460" cy="33855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1" y="2768792"/>
            <a:ext cx="3997325" cy="27763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21342" y="2289999"/>
            <a:ext cx="2480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Только 4 часа </a:t>
            </a:r>
            <a:r>
              <a:rPr lang="ru-RU" sz="1600" b="1" i="1" dirty="0" smtClean="0">
                <a:solidFill>
                  <a:schemeClr val="bg1"/>
                </a:solidFill>
              </a:rPr>
              <a:t>-50% на все!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5906" y="2768793"/>
            <a:ext cx="179087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Здание «……»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(одна минута от метро)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306" y="4264938"/>
            <a:ext cx="26917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Внутри здания пройти магазин… далее</a:t>
            </a:r>
            <a:endParaRPr lang="ru-RU" sz="900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3" t="39139" r="2545" b="22492"/>
          <a:stretch/>
        </p:blipFill>
        <p:spPr bwMode="auto">
          <a:xfrm>
            <a:off x="441994" y="4526549"/>
            <a:ext cx="3111749" cy="792212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6" r="274" b="20904"/>
          <a:stretch/>
        </p:blipFill>
        <p:spPr bwMode="auto">
          <a:xfrm>
            <a:off x="342479" y="3276625"/>
            <a:ext cx="3299881" cy="89151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2" y="1044814"/>
            <a:ext cx="215587" cy="2155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2" y="1325155"/>
            <a:ext cx="224148" cy="2241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6" y="1883979"/>
            <a:ext cx="262333" cy="26233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2" y="1593395"/>
            <a:ext cx="248217" cy="24821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8" y="2270697"/>
            <a:ext cx="323401" cy="32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81</Words>
  <Application>Microsoft Office PowerPoint</Application>
  <PresentationFormat>Произвольный</PresentationFormat>
  <Paragraphs>18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Gotcha</dc:creator>
  <cp:lastModifiedBy>Gotcha</cp:lastModifiedBy>
  <cp:revision>22</cp:revision>
  <dcterms:created xsi:type="dcterms:W3CDTF">2013-04-14T13:39:30Z</dcterms:created>
  <dcterms:modified xsi:type="dcterms:W3CDTF">2013-04-14T23:51:53Z</dcterms:modified>
</cp:coreProperties>
</file>